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1520488" cy="6480175"/>
  <p:notesSz cx="7099300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14443"/>
    <a:srgbClr val="94D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44" autoAdjust="0"/>
    <p:restoredTop sz="94660"/>
  </p:normalViewPr>
  <p:slideViewPr>
    <p:cSldViewPr snapToGrid="0">
      <p:cViewPr varScale="1">
        <p:scale>
          <a:sx n="88" d="100"/>
          <a:sy n="88" d="100"/>
        </p:scale>
        <p:origin x="629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0061" y="1060529"/>
            <a:ext cx="8640366" cy="2256061"/>
          </a:xfrm>
        </p:spPr>
        <p:txBody>
          <a:bodyPr anchor="b"/>
          <a:lstStyle>
            <a:lvl1pPr algn="ctr">
              <a:defRPr sz="5669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0061" y="3403592"/>
            <a:ext cx="8640366" cy="1564542"/>
          </a:xfrm>
        </p:spPr>
        <p:txBody>
          <a:bodyPr/>
          <a:lstStyle>
            <a:lvl1pPr marL="0" indent="0" algn="ctr">
              <a:buNone/>
              <a:defRPr sz="2268"/>
            </a:lvl1pPr>
            <a:lvl2pPr marL="432008" indent="0" algn="ctr">
              <a:buNone/>
              <a:defRPr sz="1890"/>
            </a:lvl2pPr>
            <a:lvl3pPr marL="864017" indent="0" algn="ctr">
              <a:buNone/>
              <a:defRPr sz="1701"/>
            </a:lvl3pPr>
            <a:lvl4pPr marL="1296025" indent="0" algn="ctr">
              <a:buNone/>
              <a:defRPr sz="1512"/>
            </a:lvl4pPr>
            <a:lvl5pPr marL="1728033" indent="0" algn="ctr">
              <a:buNone/>
              <a:defRPr sz="1512"/>
            </a:lvl5pPr>
            <a:lvl6pPr marL="2160041" indent="0" algn="ctr">
              <a:buNone/>
              <a:defRPr sz="1512"/>
            </a:lvl6pPr>
            <a:lvl7pPr marL="2592050" indent="0" algn="ctr">
              <a:buNone/>
              <a:defRPr sz="1512"/>
            </a:lvl7pPr>
            <a:lvl8pPr marL="3024058" indent="0" algn="ctr">
              <a:buNone/>
              <a:defRPr sz="1512"/>
            </a:lvl8pPr>
            <a:lvl9pPr marL="3456066" indent="0" algn="ctr">
              <a:buNone/>
              <a:defRPr sz="1512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4E424-8E60-4721-B2DF-BAC8584D336B}" type="datetimeFigureOut">
              <a:rPr lang="zh-TW" altLang="en-US" smtClean="0"/>
              <a:t>2023/9/27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558E5-BB26-4378-9493-B6FCF6B4345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40361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4E424-8E60-4721-B2DF-BAC8584D336B}" type="datetimeFigureOut">
              <a:rPr lang="zh-TW" altLang="en-US" smtClean="0"/>
              <a:t>2023/9/27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558E5-BB26-4378-9493-B6FCF6B4345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88583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44349" y="345009"/>
            <a:ext cx="2484105" cy="5491649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92033" y="345009"/>
            <a:ext cx="7308310" cy="5491649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4E424-8E60-4721-B2DF-BAC8584D336B}" type="datetimeFigureOut">
              <a:rPr lang="zh-TW" altLang="en-US" smtClean="0"/>
              <a:t>2023/9/27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558E5-BB26-4378-9493-B6FCF6B4345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99309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4E424-8E60-4721-B2DF-BAC8584D336B}" type="datetimeFigureOut">
              <a:rPr lang="zh-TW" altLang="en-US" smtClean="0"/>
              <a:t>2023/9/27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558E5-BB26-4378-9493-B6FCF6B4345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16840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6033" y="1615545"/>
            <a:ext cx="9936421" cy="2695572"/>
          </a:xfrm>
        </p:spPr>
        <p:txBody>
          <a:bodyPr anchor="b"/>
          <a:lstStyle>
            <a:lvl1pPr>
              <a:defRPr sz="5669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6033" y="4336618"/>
            <a:ext cx="9936421" cy="1417538"/>
          </a:xfrm>
        </p:spPr>
        <p:txBody>
          <a:bodyPr/>
          <a:lstStyle>
            <a:lvl1pPr marL="0" indent="0">
              <a:buNone/>
              <a:defRPr sz="2268">
                <a:solidFill>
                  <a:schemeClr val="tx1">
                    <a:tint val="75000"/>
                  </a:schemeClr>
                </a:solidFill>
              </a:defRPr>
            </a:lvl1pPr>
            <a:lvl2pPr marL="432008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017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3pPr>
            <a:lvl4pPr marL="1296025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4pPr>
            <a:lvl5pPr marL="1728033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5pPr>
            <a:lvl6pPr marL="2160041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6pPr>
            <a:lvl7pPr marL="2592050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7pPr>
            <a:lvl8pPr marL="3024058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8pPr>
            <a:lvl9pPr marL="3456066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4E424-8E60-4721-B2DF-BAC8584D336B}" type="datetimeFigureOut">
              <a:rPr lang="zh-TW" altLang="en-US" smtClean="0"/>
              <a:t>2023/9/27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558E5-BB26-4378-9493-B6FCF6B4345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48297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92034" y="1725046"/>
            <a:ext cx="4896207" cy="4111612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32247" y="1725046"/>
            <a:ext cx="4896207" cy="4111612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4E424-8E60-4721-B2DF-BAC8584D336B}" type="datetimeFigureOut">
              <a:rPr lang="zh-TW" altLang="en-US" smtClean="0"/>
              <a:t>2023/9/27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558E5-BB26-4378-9493-B6FCF6B4345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05532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3534" y="345010"/>
            <a:ext cx="9936421" cy="1252534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3535" y="1588543"/>
            <a:ext cx="4873706" cy="778521"/>
          </a:xfrm>
        </p:spPr>
        <p:txBody>
          <a:bodyPr anchor="b"/>
          <a:lstStyle>
            <a:lvl1pPr marL="0" indent="0">
              <a:buNone/>
              <a:defRPr sz="2268" b="1"/>
            </a:lvl1pPr>
            <a:lvl2pPr marL="432008" indent="0">
              <a:buNone/>
              <a:defRPr sz="1890" b="1"/>
            </a:lvl2pPr>
            <a:lvl3pPr marL="864017" indent="0">
              <a:buNone/>
              <a:defRPr sz="1701" b="1"/>
            </a:lvl3pPr>
            <a:lvl4pPr marL="1296025" indent="0">
              <a:buNone/>
              <a:defRPr sz="1512" b="1"/>
            </a:lvl4pPr>
            <a:lvl5pPr marL="1728033" indent="0">
              <a:buNone/>
              <a:defRPr sz="1512" b="1"/>
            </a:lvl5pPr>
            <a:lvl6pPr marL="2160041" indent="0">
              <a:buNone/>
              <a:defRPr sz="1512" b="1"/>
            </a:lvl6pPr>
            <a:lvl7pPr marL="2592050" indent="0">
              <a:buNone/>
              <a:defRPr sz="1512" b="1"/>
            </a:lvl7pPr>
            <a:lvl8pPr marL="3024058" indent="0">
              <a:buNone/>
              <a:defRPr sz="1512" b="1"/>
            </a:lvl8pPr>
            <a:lvl9pPr marL="3456066" indent="0">
              <a:buNone/>
              <a:defRPr sz="1512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3535" y="2367064"/>
            <a:ext cx="4873706" cy="3481594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32247" y="1588543"/>
            <a:ext cx="4897708" cy="778521"/>
          </a:xfrm>
        </p:spPr>
        <p:txBody>
          <a:bodyPr anchor="b"/>
          <a:lstStyle>
            <a:lvl1pPr marL="0" indent="0">
              <a:buNone/>
              <a:defRPr sz="2268" b="1"/>
            </a:lvl1pPr>
            <a:lvl2pPr marL="432008" indent="0">
              <a:buNone/>
              <a:defRPr sz="1890" b="1"/>
            </a:lvl2pPr>
            <a:lvl3pPr marL="864017" indent="0">
              <a:buNone/>
              <a:defRPr sz="1701" b="1"/>
            </a:lvl3pPr>
            <a:lvl4pPr marL="1296025" indent="0">
              <a:buNone/>
              <a:defRPr sz="1512" b="1"/>
            </a:lvl4pPr>
            <a:lvl5pPr marL="1728033" indent="0">
              <a:buNone/>
              <a:defRPr sz="1512" b="1"/>
            </a:lvl5pPr>
            <a:lvl6pPr marL="2160041" indent="0">
              <a:buNone/>
              <a:defRPr sz="1512" b="1"/>
            </a:lvl6pPr>
            <a:lvl7pPr marL="2592050" indent="0">
              <a:buNone/>
              <a:defRPr sz="1512" b="1"/>
            </a:lvl7pPr>
            <a:lvl8pPr marL="3024058" indent="0">
              <a:buNone/>
              <a:defRPr sz="1512" b="1"/>
            </a:lvl8pPr>
            <a:lvl9pPr marL="3456066" indent="0">
              <a:buNone/>
              <a:defRPr sz="1512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32247" y="2367064"/>
            <a:ext cx="4897708" cy="3481594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4E424-8E60-4721-B2DF-BAC8584D336B}" type="datetimeFigureOut">
              <a:rPr lang="zh-TW" altLang="en-US" smtClean="0"/>
              <a:t>2023/9/27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558E5-BB26-4378-9493-B6FCF6B4345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37006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4E424-8E60-4721-B2DF-BAC8584D336B}" type="datetimeFigureOut">
              <a:rPr lang="zh-TW" altLang="en-US" smtClean="0"/>
              <a:t>2023/9/27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558E5-BB26-4378-9493-B6FCF6B4345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23932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4E424-8E60-4721-B2DF-BAC8584D336B}" type="datetimeFigureOut">
              <a:rPr lang="zh-TW" altLang="en-US" smtClean="0"/>
              <a:t>2023/9/27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558E5-BB26-4378-9493-B6FCF6B4345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92054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3535" y="432012"/>
            <a:ext cx="3715657" cy="1512041"/>
          </a:xfrm>
        </p:spPr>
        <p:txBody>
          <a:bodyPr anchor="b"/>
          <a:lstStyle>
            <a:lvl1pPr>
              <a:defRPr sz="3024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97708" y="933026"/>
            <a:ext cx="5832247" cy="4605124"/>
          </a:xfrm>
        </p:spPr>
        <p:txBody>
          <a:bodyPr/>
          <a:lstStyle>
            <a:lvl1pPr>
              <a:defRPr sz="3024"/>
            </a:lvl1pPr>
            <a:lvl2pPr>
              <a:defRPr sz="2646"/>
            </a:lvl2pPr>
            <a:lvl3pPr>
              <a:defRPr sz="2268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3535" y="1944052"/>
            <a:ext cx="3715657" cy="3601598"/>
          </a:xfrm>
        </p:spPr>
        <p:txBody>
          <a:bodyPr/>
          <a:lstStyle>
            <a:lvl1pPr marL="0" indent="0">
              <a:buNone/>
              <a:defRPr sz="1512"/>
            </a:lvl1pPr>
            <a:lvl2pPr marL="432008" indent="0">
              <a:buNone/>
              <a:defRPr sz="1323"/>
            </a:lvl2pPr>
            <a:lvl3pPr marL="864017" indent="0">
              <a:buNone/>
              <a:defRPr sz="1134"/>
            </a:lvl3pPr>
            <a:lvl4pPr marL="1296025" indent="0">
              <a:buNone/>
              <a:defRPr sz="945"/>
            </a:lvl4pPr>
            <a:lvl5pPr marL="1728033" indent="0">
              <a:buNone/>
              <a:defRPr sz="945"/>
            </a:lvl5pPr>
            <a:lvl6pPr marL="2160041" indent="0">
              <a:buNone/>
              <a:defRPr sz="945"/>
            </a:lvl6pPr>
            <a:lvl7pPr marL="2592050" indent="0">
              <a:buNone/>
              <a:defRPr sz="945"/>
            </a:lvl7pPr>
            <a:lvl8pPr marL="3024058" indent="0">
              <a:buNone/>
              <a:defRPr sz="945"/>
            </a:lvl8pPr>
            <a:lvl9pPr marL="3456066" indent="0">
              <a:buNone/>
              <a:defRPr sz="945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4E424-8E60-4721-B2DF-BAC8584D336B}" type="datetimeFigureOut">
              <a:rPr lang="zh-TW" altLang="en-US" smtClean="0"/>
              <a:t>2023/9/27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558E5-BB26-4378-9493-B6FCF6B4345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5313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3535" y="432012"/>
            <a:ext cx="3715657" cy="1512041"/>
          </a:xfrm>
        </p:spPr>
        <p:txBody>
          <a:bodyPr anchor="b"/>
          <a:lstStyle>
            <a:lvl1pPr>
              <a:defRPr sz="3024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97708" y="933026"/>
            <a:ext cx="5832247" cy="4605124"/>
          </a:xfrm>
        </p:spPr>
        <p:txBody>
          <a:bodyPr anchor="t"/>
          <a:lstStyle>
            <a:lvl1pPr marL="0" indent="0">
              <a:buNone/>
              <a:defRPr sz="3024"/>
            </a:lvl1pPr>
            <a:lvl2pPr marL="432008" indent="0">
              <a:buNone/>
              <a:defRPr sz="2646"/>
            </a:lvl2pPr>
            <a:lvl3pPr marL="864017" indent="0">
              <a:buNone/>
              <a:defRPr sz="2268"/>
            </a:lvl3pPr>
            <a:lvl4pPr marL="1296025" indent="0">
              <a:buNone/>
              <a:defRPr sz="1890"/>
            </a:lvl4pPr>
            <a:lvl5pPr marL="1728033" indent="0">
              <a:buNone/>
              <a:defRPr sz="1890"/>
            </a:lvl5pPr>
            <a:lvl6pPr marL="2160041" indent="0">
              <a:buNone/>
              <a:defRPr sz="1890"/>
            </a:lvl6pPr>
            <a:lvl7pPr marL="2592050" indent="0">
              <a:buNone/>
              <a:defRPr sz="1890"/>
            </a:lvl7pPr>
            <a:lvl8pPr marL="3024058" indent="0">
              <a:buNone/>
              <a:defRPr sz="1890"/>
            </a:lvl8pPr>
            <a:lvl9pPr marL="3456066" indent="0">
              <a:buNone/>
              <a:defRPr sz="189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3535" y="1944052"/>
            <a:ext cx="3715657" cy="3601598"/>
          </a:xfrm>
        </p:spPr>
        <p:txBody>
          <a:bodyPr/>
          <a:lstStyle>
            <a:lvl1pPr marL="0" indent="0">
              <a:buNone/>
              <a:defRPr sz="1512"/>
            </a:lvl1pPr>
            <a:lvl2pPr marL="432008" indent="0">
              <a:buNone/>
              <a:defRPr sz="1323"/>
            </a:lvl2pPr>
            <a:lvl3pPr marL="864017" indent="0">
              <a:buNone/>
              <a:defRPr sz="1134"/>
            </a:lvl3pPr>
            <a:lvl4pPr marL="1296025" indent="0">
              <a:buNone/>
              <a:defRPr sz="945"/>
            </a:lvl4pPr>
            <a:lvl5pPr marL="1728033" indent="0">
              <a:buNone/>
              <a:defRPr sz="945"/>
            </a:lvl5pPr>
            <a:lvl6pPr marL="2160041" indent="0">
              <a:buNone/>
              <a:defRPr sz="945"/>
            </a:lvl6pPr>
            <a:lvl7pPr marL="2592050" indent="0">
              <a:buNone/>
              <a:defRPr sz="945"/>
            </a:lvl7pPr>
            <a:lvl8pPr marL="3024058" indent="0">
              <a:buNone/>
              <a:defRPr sz="945"/>
            </a:lvl8pPr>
            <a:lvl9pPr marL="3456066" indent="0">
              <a:buNone/>
              <a:defRPr sz="945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4E424-8E60-4721-B2DF-BAC8584D336B}" type="datetimeFigureOut">
              <a:rPr lang="zh-TW" altLang="en-US" smtClean="0"/>
              <a:t>2023/9/27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558E5-BB26-4378-9493-B6FCF6B4345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31503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92034" y="345010"/>
            <a:ext cx="9936421" cy="1252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2034" y="1725046"/>
            <a:ext cx="9936421" cy="41116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2033" y="6006163"/>
            <a:ext cx="2592110" cy="3450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04E424-8E60-4721-B2DF-BAC8584D336B}" type="datetimeFigureOut">
              <a:rPr lang="zh-TW" altLang="en-US" smtClean="0"/>
              <a:t>2023/9/27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16162" y="6006163"/>
            <a:ext cx="3888165" cy="3450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36345" y="6006163"/>
            <a:ext cx="2592110" cy="3450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7558E5-BB26-4378-9493-B6FCF6B4345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21802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864017" rtl="0" eaLnBrk="1" latinLnBrk="0" hangingPunct="1">
        <a:lnSpc>
          <a:spcPct val="90000"/>
        </a:lnSpc>
        <a:spcBef>
          <a:spcPct val="0"/>
        </a:spcBef>
        <a:buNone/>
        <a:defRPr sz="415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004" indent="-216004" algn="l" defTabSz="864017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1pPr>
      <a:lvl2pPr marL="648012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2268" kern="1200">
          <a:solidFill>
            <a:schemeClr val="tx1"/>
          </a:solidFill>
          <a:latin typeface="+mn-lt"/>
          <a:ea typeface="+mn-ea"/>
          <a:cs typeface="+mn-cs"/>
        </a:defRPr>
      </a:lvl2pPr>
      <a:lvl3pPr marL="1080021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2029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944037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376046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808054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240062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672070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1pPr>
      <a:lvl2pPr marL="43200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2pPr>
      <a:lvl3pPr marL="864017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3pPr>
      <a:lvl4pPr marL="1296025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728033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160041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59205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02405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456066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hyperlink" Target="https://www.cef.tw/cefcamp/spage.php?camp_id=19&amp;page_id=726&amp;menu_id=462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cef_bbcamp/" TargetMode="External"/><Relationship Id="rId7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hyperlink" Target="https://www.cef.tw/cefcamp/spage.php?camp_id=19&amp;page_id=722&amp;camp_home=1" TargetMode="Externa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ef.tw/cefcamp/spage.php?camp_id=19&amp;page_id=728&amp;menu_id=463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26747239-C726-278D-FE72-2369801BD4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8" y="0"/>
            <a:ext cx="11520310" cy="6480175"/>
          </a:xfrm>
          <a:prstGeom prst="rect">
            <a:avLst/>
          </a:prstGeom>
        </p:spPr>
      </p:pic>
      <p:pic>
        <p:nvPicPr>
          <p:cNvPr id="9" name="圖片 8" descr="一張含有 黑色, 黑暗 的圖片&#10;&#10;自動產生的描述">
            <a:extLst>
              <a:ext uri="{FF2B5EF4-FFF2-40B4-BE49-F238E27FC236}">
                <a16:creationId xmlns:a16="http://schemas.microsoft.com/office/drawing/2014/main" id="{144B87D4-1B2A-7E5C-76AD-17A8481A9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2283" y="3824852"/>
            <a:ext cx="1656332" cy="600120"/>
          </a:xfrm>
          <a:prstGeom prst="rect">
            <a:avLst/>
          </a:prstGeom>
        </p:spPr>
      </p:pic>
      <p:pic>
        <p:nvPicPr>
          <p:cNvPr id="11" name="圖片 10" descr="一張含有 黑色, 黑暗 的圖片&#10;&#10;自動產生的描述">
            <a:extLst>
              <a:ext uri="{FF2B5EF4-FFF2-40B4-BE49-F238E27FC236}">
                <a16:creationId xmlns:a16="http://schemas.microsoft.com/office/drawing/2014/main" id="{96D0F4AF-DD1F-4F51-CFD3-B554FA6556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0612" y="1435066"/>
            <a:ext cx="1794360" cy="600120"/>
          </a:xfrm>
          <a:prstGeom prst="rect">
            <a:avLst/>
          </a:prstGeom>
        </p:spPr>
      </p:pic>
      <p:pic>
        <p:nvPicPr>
          <p:cNvPr id="13" name="圖片 12" descr="一張含有 黑色, 黑暗 的圖片&#10;&#10;自動產生的描述">
            <a:extLst>
              <a:ext uri="{FF2B5EF4-FFF2-40B4-BE49-F238E27FC236}">
                <a16:creationId xmlns:a16="http://schemas.microsoft.com/office/drawing/2014/main" id="{981F284D-2F14-7145-4C88-F6EF5C7122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2460" y="2055206"/>
            <a:ext cx="1656332" cy="600120"/>
          </a:xfrm>
          <a:prstGeom prst="rect">
            <a:avLst/>
          </a:prstGeom>
        </p:spPr>
      </p:pic>
      <p:pic>
        <p:nvPicPr>
          <p:cNvPr id="15" name="圖片 14" descr="一張含有 黑色, 黑暗 的圖片&#10;&#10;自動產生的描述">
            <a:extLst>
              <a:ext uri="{FF2B5EF4-FFF2-40B4-BE49-F238E27FC236}">
                <a16:creationId xmlns:a16="http://schemas.microsoft.com/office/drawing/2014/main" id="{9E5E0CCD-BA02-24E7-0E4E-D4F76199F3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4349" y="2849793"/>
            <a:ext cx="1656332" cy="600120"/>
          </a:xfrm>
          <a:prstGeom prst="rect">
            <a:avLst/>
          </a:prstGeom>
        </p:spPr>
      </p:pic>
      <p:pic>
        <p:nvPicPr>
          <p:cNvPr id="17" name="圖片 16" descr="一張含有 黑色, 黑暗 的圖片&#10;&#10;自動產生的描述">
            <a:extLst>
              <a:ext uri="{FF2B5EF4-FFF2-40B4-BE49-F238E27FC236}">
                <a16:creationId xmlns:a16="http://schemas.microsoft.com/office/drawing/2014/main" id="{27135242-38BE-D69E-110E-3DDB47D445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4130" y="3857216"/>
            <a:ext cx="1656332" cy="600120"/>
          </a:xfrm>
          <a:prstGeom prst="rect">
            <a:avLst/>
          </a:prstGeom>
        </p:spPr>
      </p:pic>
      <p:pic>
        <p:nvPicPr>
          <p:cNvPr id="19" name="圖片 18" descr="一張含有 黑色, 黑暗 的圖片&#10;&#10;自動產生的描述">
            <a:extLst>
              <a:ext uri="{FF2B5EF4-FFF2-40B4-BE49-F238E27FC236}">
                <a16:creationId xmlns:a16="http://schemas.microsoft.com/office/drawing/2014/main" id="{9E075127-AE0B-AA55-1D24-2DF654AB5E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36527" y="4684165"/>
            <a:ext cx="2028406" cy="600120"/>
          </a:xfrm>
          <a:prstGeom prst="rect">
            <a:avLst/>
          </a:prstGeom>
        </p:spPr>
      </p:pic>
      <p:pic>
        <p:nvPicPr>
          <p:cNvPr id="21" name="圖片 20" descr="一張含有 黑色, 黑暗 的圖片&#10;&#10;自動產生的描述">
            <a:extLst>
              <a:ext uri="{FF2B5EF4-FFF2-40B4-BE49-F238E27FC236}">
                <a16:creationId xmlns:a16="http://schemas.microsoft.com/office/drawing/2014/main" id="{577F5242-5202-7B8D-3334-BA8A47B26AF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8679" y="5271942"/>
            <a:ext cx="1962393" cy="60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29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1996E43C-2111-80B1-4B3B-A2A2D1B27D6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48" y="315"/>
            <a:ext cx="11519191" cy="647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14131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BDD5947E-B4B8-A95B-1E55-28A83569726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48" y="315"/>
            <a:ext cx="11519191" cy="6479545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9E413E76-15E7-4FE3-507E-BCAEBD11CAE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002744" y="3001868"/>
            <a:ext cx="4221278" cy="511183"/>
          </a:xfrm>
          <a:prstGeom prst="rect">
            <a:avLst/>
          </a:prstGeom>
        </p:spPr>
      </p:pic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AD8BCD71-E62F-4BEA-37B9-842A963DE6F8}"/>
              </a:ext>
            </a:extLst>
          </p:cNvPr>
          <p:cNvCxnSpPr/>
          <p:nvPr/>
        </p:nvCxnSpPr>
        <p:spPr>
          <a:xfrm flipH="1">
            <a:off x="7146724" y="2555077"/>
            <a:ext cx="1357679" cy="446791"/>
          </a:xfrm>
          <a:prstGeom prst="line">
            <a:avLst/>
          </a:prstGeom>
          <a:ln w="57150">
            <a:solidFill>
              <a:srgbClr val="D144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5825457F-012B-7175-D4F2-19151001CCAE}"/>
              </a:ext>
            </a:extLst>
          </p:cNvPr>
          <p:cNvCxnSpPr>
            <a:cxnSpLocks/>
          </p:cNvCxnSpPr>
          <p:nvPr/>
        </p:nvCxnSpPr>
        <p:spPr>
          <a:xfrm>
            <a:off x="7146723" y="2613438"/>
            <a:ext cx="1349449" cy="334991"/>
          </a:xfrm>
          <a:prstGeom prst="line">
            <a:avLst/>
          </a:prstGeom>
          <a:ln w="57150">
            <a:solidFill>
              <a:srgbClr val="D144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圖片 16" descr="一張含有 螢幕擷取畫面, 樣式, 正方形, 對稱 的圖片&#10;&#10;自動產生的描述">
            <a:hlinkClick r:id="rId4"/>
            <a:extLst>
              <a:ext uri="{FF2B5EF4-FFF2-40B4-BE49-F238E27FC236}">
                <a16:creationId xmlns:a16="http://schemas.microsoft.com/office/drawing/2014/main" id="{5E283422-94D1-E2FF-1BE1-AB4AEFB19C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8396" y="3415077"/>
            <a:ext cx="2083148" cy="2083148"/>
          </a:xfrm>
          <a:prstGeom prst="rect">
            <a:avLst/>
          </a:prstGeom>
        </p:spPr>
      </p:pic>
      <p:pic>
        <p:nvPicPr>
          <p:cNvPr id="5" name="圖片 4" descr="一張含有 筆跡, 字型 的圖片&#10;&#10;自動產生的描述">
            <a:extLst>
              <a:ext uri="{FF2B5EF4-FFF2-40B4-BE49-F238E27FC236}">
                <a16:creationId xmlns:a16="http://schemas.microsoft.com/office/drawing/2014/main" id="{4D2EFFDB-EF54-148A-E938-A2FEDD8C14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3082" y="2625667"/>
            <a:ext cx="2170603" cy="810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1992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5D283360-50D8-9E49-B305-77D4E329AB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48" y="315"/>
            <a:ext cx="11519191" cy="6479545"/>
          </a:xfrm>
          <a:prstGeom prst="rect">
            <a:avLst/>
          </a:prstGeom>
        </p:spPr>
      </p:pic>
      <p:pic>
        <p:nvPicPr>
          <p:cNvPr id="7" name="圖片 6">
            <a:hlinkClick r:id="rId3"/>
            <a:extLst>
              <a:ext uri="{FF2B5EF4-FFF2-40B4-BE49-F238E27FC236}">
                <a16:creationId xmlns:a16="http://schemas.microsoft.com/office/drawing/2014/main" id="{29E7BD35-2A05-C4E2-1ABE-BB98A7D9A4E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253778" y="2047476"/>
            <a:ext cx="2488136" cy="2914260"/>
          </a:xfrm>
          <a:prstGeom prst="rect">
            <a:avLst/>
          </a:prstGeom>
        </p:spPr>
      </p:pic>
      <p:pic>
        <p:nvPicPr>
          <p:cNvPr id="9" name="圖片 8">
            <a:hlinkClick r:id="rId5"/>
            <a:extLst>
              <a:ext uri="{FF2B5EF4-FFF2-40B4-BE49-F238E27FC236}">
                <a16:creationId xmlns:a16="http://schemas.microsoft.com/office/drawing/2014/main" id="{D50B0123-2B6C-287D-B3C6-AFE6B7DC435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841871" y="1803876"/>
            <a:ext cx="2746768" cy="3271516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ECD415C4-6C0C-7964-6B13-BE6CA1B0E07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3725655" y="5076107"/>
            <a:ext cx="2281181" cy="90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914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0D5DEC24-A78F-EF98-07C3-2B3DA26333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48" y="315"/>
            <a:ext cx="11519191" cy="6479545"/>
          </a:xfrm>
          <a:prstGeom prst="rect">
            <a:avLst/>
          </a:prstGeom>
        </p:spPr>
      </p:pic>
      <p:pic>
        <p:nvPicPr>
          <p:cNvPr id="5" name="圖片 4" descr="一張含有 字型, 圖形, 紅色, 標誌 的圖片&#10;&#10;自動產生的描述">
            <a:hlinkClick r:id="rId3"/>
            <a:extLst>
              <a:ext uri="{FF2B5EF4-FFF2-40B4-BE49-F238E27FC236}">
                <a16:creationId xmlns:a16="http://schemas.microsoft.com/office/drawing/2014/main" id="{A6CE8821-FEC9-00B3-1923-1FD7AF7302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7780" y="5665394"/>
            <a:ext cx="1423237" cy="385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6095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35BF8505-360C-0F17-2C86-2CB4B3F9813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20" y="355"/>
            <a:ext cx="11519048" cy="647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336155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C3DF517D-28F3-C3E4-061C-03C424F94A6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20" y="355"/>
            <a:ext cx="11519048" cy="647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897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BC269552-4230-7D46-D28B-841FD1F224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8" y="0"/>
            <a:ext cx="1152031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813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 的圖片&#10;&#10;自動產生的描述">
            <a:extLst>
              <a:ext uri="{FF2B5EF4-FFF2-40B4-BE49-F238E27FC236}">
                <a16:creationId xmlns:a16="http://schemas.microsoft.com/office/drawing/2014/main" id="{DA070436-27F2-9AFE-E002-F954628ED9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" y="0"/>
            <a:ext cx="1152031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777F944A-8791-FF2B-BC62-48E0B5DB55E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48" y="315"/>
            <a:ext cx="11519191" cy="647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669370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7E860381-5460-4CED-770B-C27DE433D80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48" y="315"/>
            <a:ext cx="11519191" cy="647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781740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2A1449B8-9B1D-B9CE-A988-8D320C9FFB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368" y="720"/>
            <a:ext cx="11517752" cy="6478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279743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567BFF60-0ABF-6448-A32D-98391656E9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368" y="720"/>
            <a:ext cx="11517752" cy="6478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729670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645</TotalTime>
  <Words>0</Words>
  <Application>Microsoft Office PowerPoint</Application>
  <PresentationFormat>自訂</PresentationFormat>
  <Paragraphs>0</Paragraphs>
  <Slides>13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惟 李</dc:creator>
  <cp:lastModifiedBy>惟 李</cp:lastModifiedBy>
  <cp:revision>12</cp:revision>
  <cp:lastPrinted>2023-09-27T09:06:04Z</cp:lastPrinted>
  <dcterms:created xsi:type="dcterms:W3CDTF">2023-09-25T01:32:22Z</dcterms:created>
  <dcterms:modified xsi:type="dcterms:W3CDTF">2023-09-27T09:50:48Z</dcterms:modified>
</cp:coreProperties>
</file>