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內容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個內容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較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輔助字幕的內容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輔助字幕的圖片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3.png"/><Relationship Id="rId6" Type="http://schemas.openxmlformats.org/officeDocument/2006/relationships/image" Target="../media/image2.png"/><Relationship Id="rId7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1.png"/><Relationship Id="rId6" Type="http://schemas.openxmlformats.org/officeDocument/2006/relationships/image" Target="../media/image8.png"/><Relationship Id="rId7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10.png"/><Relationship Id="rId6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1" Type="http://schemas.openxmlformats.org/officeDocument/2006/relationships/image" Target="../media/image22.png"/><Relationship Id="rId10" Type="http://schemas.openxmlformats.org/officeDocument/2006/relationships/image" Target="../media/image23.png"/><Relationship Id="rId12" Type="http://schemas.openxmlformats.org/officeDocument/2006/relationships/image" Target="../media/image25.png"/><Relationship Id="rId9" Type="http://schemas.openxmlformats.org/officeDocument/2006/relationships/image" Target="../media/image21.png"/><Relationship Id="rId5" Type="http://schemas.openxmlformats.org/officeDocument/2006/relationships/image" Target="../media/image15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8.png"/><Relationship Id="rId4" Type="http://schemas.openxmlformats.org/officeDocument/2006/relationships/image" Target="../media/image26.png"/><Relationship Id="rId5" Type="http://schemas.openxmlformats.org/officeDocument/2006/relationships/image" Target="../media/image30.png"/><Relationship Id="rId6" Type="http://schemas.openxmlformats.org/officeDocument/2006/relationships/image" Target="../media/image29.png"/><Relationship Id="rId7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67" y="0"/>
            <a:ext cx="1218706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一張含有 文字 的圖片&#10;&#10;自動產生的描述" id="85" name="Google Shape;8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259818" y="232890"/>
            <a:ext cx="5287479" cy="28531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一張含有 文字 的圖片&#10;&#10;自動產生的描述" id="86" name="Google Shape;86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22667" y="3985041"/>
            <a:ext cx="3782380" cy="2656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64341" y="323582"/>
            <a:ext cx="3467355" cy="2762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2575249"/>
            <a:ext cx="4116131" cy="4282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一張含有 文字 的圖片&#10;&#10;自動產生的描述" id="93" name="Google Shape;9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67" y="0"/>
            <a:ext cx="1218706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一張含有 個人, 人 的圖片&#10;&#10;自動產生的描述" id="94" name="Google Shape;9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27975" y="0"/>
            <a:ext cx="836155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37032" y="1364984"/>
            <a:ext cx="1870828" cy="1323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34043" y="3209365"/>
            <a:ext cx="3572192" cy="2852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577201" y="793376"/>
            <a:ext cx="2310709" cy="54684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一張含有 地圖 的圖片&#10;&#10;自動產生的描述" id="102" name="Google Shape;10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67" y="0"/>
            <a:ext cx="1218706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67" y="-17930"/>
            <a:ext cx="1218706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一張含有 文字 的圖片&#10;&#10;自動產生的描述" id="108" name="Google Shape;10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86300" y="1250569"/>
            <a:ext cx="1279111" cy="9331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一張含有 文字 的圖片&#10;&#10;自動產生的描述" id="109" name="Google Shape;109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36807" y="1925113"/>
            <a:ext cx="3997143" cy="1603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36807" y="3690371"/>
            <a:ext cx="8797743" cy="1660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67" y="-16778"/>
            <a:ext cx="1218706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81420" y="1421474"/>
            <a:ext cx="1865508" cy="131549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7"/>
          <p:cNvSpPr txBox="1"/>
          <p:nvPr/>
        </p:nvSpPr>
        <p:spPr>
          <a:xfrm>
            <a:off x="5381420" y="3429000"/>
            <a:ext cx="19769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8" name="Google Shape;118;p17"/>
          <p:cNvGrpSpPr/>
          <p:nvPr/>
        </p:nvGrpSpPr>
        <p:grpSpPr>
          <a:xfrm>
            <a:off x="8281938" y="1026459"/>
            <a:ext cx="2930338" cy="428558"/>
            <a:chOff x="8281938" y="1026459"/>
            <a:chExt cx="2930338" cy="428558"/>
          </a:xfrm>
        </p:grpSpPr>
        <p:pic>
          <p:nvPicPr>
            <p:cNvPr descr="一張含有 文字, 美工圖案 的圖片&#10;&#10;自動產生的描述" id="119" name="Google Shape;119;p1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395615" y="1026459"/>
              <a:ext cx="294311" cy="4285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1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281938" y="1185396"/>
              <a:ext cx="2930338" cy="20096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1" name="Google Shape;121;p17"/>
          <p:cNvGrpSpPr/>
          <p:nvPr/>
        </p:nvGrpSpPr>
        <p:grpSpPr>
          <a:xfrm>
            <a:off x="8149549" y="1415100"/>
            <a:ext cx="2930338" cy="483180"/>
            <a:chOff x="8149549" y="1415100"/>
            <a:chExt cx="2930338" cy="483180"/>
          </a:xfrm>
        </p:grpSpPr>
        <p:pic>
          <p:nvPicPr>
            <p:cNvPr descr="一張含有 文字, 美工圖案 的圖片&#10;&#10;自動產生的描述" id="122" name="Google Shape;122;p1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527975" y="1415100"/>
              <a:ext cx="294311" cy="4285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1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8149549" y="1697316"/>
              <a:ext cx="2930338" cy="20096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4" name="Google Shape;124;p17"/>
          <p:cNvGrpSpPr/>
          <p:nvPr/>
        </p:nvGrpSpPr>
        <p:grpSpPr>
          <a:xfrm>
            <a:off x="7405201" y="2308411"/>
            <a:ext cx="2930338" cy="428558"/>
            <a:chOff x="7405201" y="2308411"/>
            <a:chExt cx="2930338" cy="428558"/>
          </a:xfrm>
        </p:grpSpPr>
        <p:pic>
          <p:nvPicPr>
            <p:cNvPr descr="一張含有 文字, 美工圖案 的圖片&#10;&#10;自動產生的描述" id="125" name="Google Shape;125;p1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158486" y="2308411"/>
              <a:ext cx="294311" cy="4285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1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7405201" y="2440537"/>
              <a:ext cx="2930338" cy="20096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7" name="Google Shape;127;p17"/>
          <p:cNvGrpSpPr/>
          <p:nvPr/>
        </p:nvGrpSpPr>
        <p:grpSpPr>
          <a:xfrm>
            <a:off x="7246928" y="4558552"/>
            <a:ext cx="2930338" cy="450066"/>
            <a:chOff x="7246928" y="4558552"/>
            <a:chExt cx="2930338" cy="450066"/>
          </a:xfrm>
        </p:grpSpPr>
        <p:pic>
          <p:nvPicPr>
            <p:cNvPr descr="一張含有 文字, 美工圖案 的圖片&#10;&#10;自動產生的描述" id="128" name="Google Shape;128;p1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660460" y="4558552"/>
              <a:ext cx="294311" cy="4285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17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7246928" y="4807654"/>
              <a:ext cx="2930338" cy="20096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0" name="Google Shape;130;p17"/>
          <p:cNvGrpSpPr/>
          <p:nvPr/>
        </p:nvGrpSpPr>
        <p:grpSpPr>
          <a:xfrm>
            <a:off x="7693317" y="4704029"/>
            <a:ext cx="2930338" cy="630328"/>
            <a:chOff x="7693317" y="4704029"/>
            <a:chExt cx="2930338" cy="630328"/>
          </a:xfrm>
        </p:grpSpPr>
        <p:pic>
          <p:nvPicPr>
            <p:cNvPr descr="一張含有 文字, 美工圖案 的圖片&#10;&#10;自動產生的描述" id="131" name="Google Shape;131;p1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954771" y="4704029"/>
              <a:ext cx="294311" cy="4285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17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7693317" y="5138067"/>
              <a:ext cx="2930338" cy="1962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3" name="Google Shape;133;p17"/>
          <p:cNvGrpSpPr/>
          <p:nvPr/>
        </p:nvGrpSpPr>
        <p:grpSpPr>
          <a:xfrm>
            <a:off x="7342446" y="3205135"/>
            <a:ext cx="2930338" cy="445642"/>
            <a:chOff x="7342446" y="3205135"/>
            <a:chExt cx="2930338" cy="445642"/>
          </a:xfrm>
        </p:grpSpPr>
        <p:pic>
          <p:nvPicPr>
            <p:cNvPr id="134" name="Google Shape;134;p17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7342446" y="3449813"/>
              <a:ext cx="2930338" cy="2009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一張含有 文字, 美工圖案 的圖片&#10;&#10;自動產生的描述" id="135" name="Google Shape;135;p1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870370" y="3205135"/>
              <a:ext cx="294311" cy="42855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6" name="Google Shape;136;p17"/>
          <p:cNvGrpSpPr/>
          <p:nvPr/>
        </p:nvGrpSpPr>
        <p:grpSpPr>
          <a:xfrm>
            <a:off x="6753404" y="4011705"/>
            <a:ext cx="2846547" cy="534477"/>
            <a:chOff x="6753404" y="4011705"/>
            <a:chExt cx="2846547" cy="534477"/>
          </a:xfrm>
        </p:grpSpPr>
        <p:pic>
          <p:nvPicPr>
            <p:cNvPr descr="一張含有 文字, 美工圖案 的圖片&#10;&#10;自動產生的描述" id="137" name="Google Shape;137;p1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513304" y="4011705"/>
              <a:ext cx="294311" cy="4285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p17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6753404" y="4160286"/>
              <a:ext cx="2846547" cy="38589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67" y="0"/>
            <a:ext cx="1218706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99272" y="1527659"/>
            <a:ext cx="3173578" cy="41932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一張含有 文字 的圖片&#10;&#10;自動產生的描述" id="145" name="Google Shape;145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38680" y="1828799"/>
            <a:ext cx="1760592" cy="1412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一張含有 文字 的圖片&#10;&#10;自動產生的描述" id="146" name="Google Shape;146;p18"/>
          <p:cNvPicPr preferRelativeResize="0"/>
          <p:nvPr/>
        </p:nvPicPr>
        <p:blipFill rotWithShape="1">
          <a:blip r:embed="rId6">
            <a:alphaModFix/>
          </a:blip>
          <a:srcRect b="24216" l="0" r="0" t="0"/>
          <a:stretch/>
        </p:blipFill>
        <p:spPr>
          <a:xfrm>
            <a:off x="603196" y="2006287"/>
            <a:ext cx="5378504" cy="1426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12721" y="3590925"/>
            <a:ext cx="5049399" cy="2127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